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61" r:id="rId22"/>
    <p:sldId id="281" r:id="rId23"/>
    <p:sldId id="282" r:id="rId24"/>
    <p:sldId id="284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Тихоновы\Desktop\16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хоновы\Desktop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Тихоновы\Desktop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Тихоновы\Desktop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Тихоновы\Desktop\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Тихоновы\Desktop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Тихоновы\Desktop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Тихоновы\Desktop\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10" y="0"/>
            <a:ext cx="90565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Тихоновы\Desktop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Тихоновы\Desktop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836712"/>
            <a:ext cx="7571184" cy="5328592"/>
          </a:xfrm>
        </p:spPr>
        <p:txBody>
          <a:bodyPr>
            <a:normAutofit fontScale="775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 позволит сделать обучение максимально целенаправленным и индивидуальным;</a:t>
            </a: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единых школьных порталов объединит в границах государства не только всех учеников, но и учителей. Это существенно повысит эффективность работы педагогов, получивших возможность обмениваться опытом без всяких ограничений. Для учеников внедрение электронных методов обучения откроет новые коммуникативные возможности и практически неограниченный доступ к любым образовательным программам с возможностью выбора преподавателя.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Тихоновы\Desktop\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ихоновы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wnloads\2022-08-20_18-20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9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ownloads\2022-08-20_18-21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25" y="260648"/>
            <a:ext cx="916337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35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wnloads\2022-08-20_18-23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10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6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ихоновы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ихоновы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ихоновы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Тихоновы\Desktop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ихоновы\Desktop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Тихоновы\Deskto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8" y="0"/>
            <a:ext cx="91322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ихоновы\Desktop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Тихоновы</dc:creator>
  <cp:lastModifiedBy>1</cp:lastModifiedBy>
  <cp:revision>14</cp:revision>
  <dcterms:created xsi:type="dcterms:W3CDTF">2019-10-31T01:37:48Z</dcterms:created>
  <dcterms:modified xsi:type="dcterms:W3CDTF">2022-08-20T12:03:51Z</dcterms:modified>
</cp:coreProperties>
</file>